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12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436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45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262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965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83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2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608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14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15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D4A3-CB63-4D37-8E92-D5D3673FA126}" type="datetimeFigureOut">
              <a:rPr lang="en-NZ" smtClean="0"/>
              <a:t>18/11/2013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C13C-FE8D-4A63-82BC-16E9435F65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69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2"/>
          </a:xfrm>
        </p:spPr>
        <p:txBody>
          <a:bodyPr/>
          <a:lstStyle/>
          <a:p>
            <a:r>
              <a:rPr lang="en-NZ" dirty="0" smtClean="0"/>
              <a:t>Human Resource Planning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776864" cy="4608512"/>
          </a:xfrm>
        </p:spPr>
        <p:txBody>
          <a:bodyPr>
            <a:normAutofit fontScale="92500"/>
          </a:bodyPr>
          <a:lstStyle/>
          <a:p>
            <a:pPr algn="l"/>
            <a:r>
              <a:rPr lang="en-NZ" dirty="0" smtClean="0">
                <a:solidFill>
                  <a:schemeClr val="tx1"/>
                </a:solidFill>
              </a:rPr>
              <a:t>Human resource planning involves strategies for:-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Acquisition;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Retention;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Utilisation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Improvement;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tx1"/>
                </a:solidFill>
              </a:rPr>
              <a:t>Disposal;</a:t>
            </a:r>
          </a:p>
          <a:p>
            <a:pPr algn="l"/>
            <a:r>
              <a:rPr lang="en-NZ" dirty="0" smtClean="0">
                <a:solidFill>
                  <a:schemeClr val="tx1"/>
                </a:solidFill>
              </a:rPr>
              <a:t>Of the human resources within an organisation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6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Reasons for HR Planning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Attract and retain staff.</a:t>
            </a:r>
          </a:p>
          <a:p>
            <a:r>
              <a:rPr lang="en-NZ" dirty="0" smtClean="0"/>
              <a:t>Utilise the staff employed.</a:t>
            </a:r>
          </a:p>
          <a:p>
            <a:r>
              <a:rPr lang="en-NZ" dirty="0" smtClean="0"/>
              <a:t>Ensure all staff receive training and development necessary.</a:t>
            </a:r>
          </a:p>
          <a:p>
            <a:r>
              <a:rPr lang="en-NZ" dirty="0" smtClean="0"/>
              <a:t>Anticipate and meet changes for the future.</a:t>
            </a:r>
          </a:p>
          <a:p>
            <a:r>
              <a:rPr lang="en-NZ" dirty="0" smtClean="0"/>
              <a:t>Able to meet HR from within the organisation.</a:t>
            </a:r>
          </a:p>
          <a:p>
            <a:r>
              <a:rPr lang="en-NZ" dirty="0" smtClean="0"/>
              <a:t>Ensure equal opportunities for promotion and development.</a:t>
            </a:r>
          </a:p>
          <a:p>
            <a:r>
              <a:rPr lang="en-NZ" dirty="0" smtClean="0"/>
              <a:t>Control HR resource costs and anticipates cost of new initiatives.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971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HR Programmes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Recruitment</a:t>
            </a:r>
          </a:p>
          <a:p>
            <a:r>
              <a:rPr lang="en-NZ" dirty="0" smtClean="0"/>
              <a:t>Training and development</a:t>
            </a:r>
          </a:p>
          <a:p>
            <a:r>
              <a:rPr lang="en-NZ" dirty="0" smtClean="0"/>
              <a:t>Promotion</a:t>
            </a:r>
          </a:p>
          <a:p>
            <a:r>
              <a:rPr lang="en-NZ" dirty="0" smtClean="0"/>
              <a:t>Pay</a:t>
            </a:r>
          </a:p>
          <a:p>
            <a:r>
              <a:rPr lang="en-NZ" dirty="0" smtClean="0"/>
              <a:t>Productivity</a:t>
            </a:r>
          </a:p>
          <a:p>
            <a:r>
              <a:rPr lang="en-NZ" dirty="0" smtClean="0"/>
              <a:t>Transfer</a:t>
            </a:r>
          </a:p>
          <a:p>
            <a:r>
              <a:rPr lang="en-NZ" dirty="0" smtClean="0"/>
              <a:t>Retirement</a:t>
            </a:r>
          </a:p>
          <a:p>
            <a:r>
              <a:rPr lang="en-NZ" dirty="0" err="1" smtClean="0"/>
              <a:t>Redunancy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985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Flexibility for the firm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In todays competitive world it is essential for firms to be flexible when it comes to staffing issues.</a:t>
            </a:r>
          </a:p>
          <a:p>
            <a:pPr marL="0" indent="0">
              <a:buNone/>
            </a:pPr>
            <a:r>
              <a:rPr lang="en-NZ" dirty="0" smtClean="0"/>
              <a:t>Increasingly firms may consider using:-</a:t>
            </a:r>
          </a:p>
          <a:p>
            <a:r>
              <a:rPr lang="en-NZ" dirty="0" smtClean="0"/>
              <a:t>Part-time employees</a:t>
            </a:r>
          </a:p>
          <a:p>
            <a:r>
              <a:rPr lang="en-NZ" dirty="0" smtClean="0"/>
              <a:t>Temporary employees</a:t>
            </a:r>
          </a:p>
          <a:p>
            <a:r>
              <a:rPr lang="en-NZ" dirty="0" smtClean="0"/>
              <a:t>Agency staff</a:t>
            </a:r>
          </a:p>
          <a:p>
            <a:r>
              <a:rPr lang="en-NZ" dirty="0" smtClean="0"/>
              <a:t>Self-employed people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83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Part-time workers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/>
              <a:t>To perform tasks for which there is insufficient need for full-time employees.</a:t>
            </a:r>
          </a:p>
          <a:p>
            <a:r>
              <a:rPr lang="en-NZ" dirty="0" smtClean="0"/>
              <a:t>To match staffing levels to demand</a:t>
            </a:r>
          </a:p>
          <a:p>
            <a:r>
              <a:rPr lang="en-NZ" dirty="0" smtClean="0"/>
              <a:t>Because of employees’ preferences for part-time work.</a:t>
            </a:r>
          </a:p>
          <a:p>
            <a:r>
              <a:rPr lang="en-NZ" dirty="0" smtClean="0"/>
              <a:t>To retain valued staff.</a:t>
            </a:r>
          </a:p>
          <a:p>
            <a:r>
              <a:rPr lang="en-NZ" dirty="0" smtClean="0"/>
              <a:t>To reduce pay and non-pay costs</a:t>
            </a:r>
          </a:p>
          <a:p>
            <a:r>
              <a:rPr lang="en-NZ" dirty="0" smtClean="0"/>
              <a:t>Because such workers are less likely to be unionised.</a:t>
            </a:r>
          </a:p>
          <a:p>
            <a:r>
              <a:rPr lang="en-NZ" dirty="0" smtClean="0"/>
              <a:t>Because such workers have fewer statutory rights.</a:t>
            </a:r>
          </a:p>
          <a:p>
            <a:r>
              <a:rPr lang="en-NZ" dirty="0" smtClean="0"/>
              <a:t>Because their higher turnover results in greater flexibility.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303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Temporary Workers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provide short term cover.</a:t>
            </a:r>
          </a:p>
          <a:p>
            <a:r>
              <a:rPr lang="en-NZ" dirty="0" smtClean="0"/>
              <a:t>To match staff to demand.</a:t>
            </a:r>
          </a:p>
          <a:p>
            <a:r>
              <a:rPr lang="en-NZ" dirty="0" smtClean="0"/>
              <a:t>Because some employees prefer temporary work.</a:t>
            </a:r>
          </a:p>
          <a:p>
            <a:r>
              <a:rPr lang="en-NZ" dirty="0" smtClean="0"/>
              <a:t>To reduce pay and non-pay costs.</a:t>
            </a:r>
          </a:p>
          <a:p>
            <a:r>
              <a:rPr lang="en-NZ" dirty="0" smtClean="0"/>
              <a:t>Because of lower unionisation.</a:t>
            </a:r>
          </a:p>
          <a:p>
            <a:r>
              <a:rPr lang="en-NZ" dirty="0" smtClean="0"/>
              <a:t>To provide cover in a period of changing staff levels.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588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Subcontracting - outsourcing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This is the transfer of internal activities to a third party.</a:t>
            </a:r>
          </a:p>
          <a:p>
            <a:pPr marL="0" indent="0">
              <a:buNone/>
            </a:pPr>
            <a:r>
              <a:rPr lang="en-NZ" dirty="0" smtClean="0"/>
              <a:t>Examples include:- payroll, training, information systems, security.</a:t>
            </a:r>
          </a:p>
          <a:p>
            <a:pPr marL="0" indent="0">
              <a:buNone/>
            </a:pPr>
            <a:r>
              <a:rPr lang="en-NZ" dirty="0" smtClean="0"/>
              <a:t>The aim is to use expertise not otherwise available within the organisation.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561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Non- standard contracts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en-NZ" sz="3800" dirty="0" smtClean="0"/>
              <a:t>Flexitime – allows staff to decide start and finishing times.</a:t>
            </a:r>
          </a:p>
          <a:p>
            <a:r>
              <a:rPr lang="en-NZ" sz="3800" dirty="0" smtClean="0"/>
              <a:t>Term-time work – to facilitate employment of people with children.</a:t>
            </a:r>
          </a:p>
          <a:p>
            <a:r>
              <a:rPr lang="en-NZ" sz="3800" dirty="0" smtClean="0"/>
              <a:t>Job share – facilitates employment of those with young children.</a:t>
            </a:r>
          </a:p>
          <a:p>
            <a:r>
              <a:rPr lang="en-NZ" sz="3800" dirty="0" smtClean="0"/>
              <a:t>Voluntary reduces work time – an alternative to leaving the firm.</a:t>
            </a:r>
          </a:p>
          <a:p>
            <a:r>
              <a:rPr lang="en-NZ" sz="3800" dirty="0" smtClean="0"/>
              <a:t>Employment breaks – to facilitate the return to work of mothers.</a:t>
            </a:r>
          </a:p>
          <a:p>
            <a:r>
              <a:rPr lang="en-NZ" sz="3800" dirty="0" smtClean="0"/>
              <a:t>Sabbaticals – </a:t>
            </a:r>
            <a:r>
              <a:rPr lang="en-NZ" sz="3800" dirty="0"/>
              <a:t>u</a:t>
            </a:r>
            <a:r>
              <a:rPr lang="en-NZ" sz="3800" dirty="0" smtClean="0"/>
              <a:t>npaid leave of absence.</a:t>
            </a:r>
          </a:p>
          <a:p>
            <a:r>
              <a:rPr lang="en-NZ" sz="3800" dirty="0" smtClean="0"/>
              <a:t>Annual hours – where workers are required to work specified number of hours a year at the managements discretion.</a:t>
            </a:r>
          </a:p>
          <a:p>
            <a:r>
              <a:rPr lang="en-NZ" sz="3800" dirty="0" smtClean="0"/>
              <a:t>Zero hours contract – a contract where a worker is not guaranteed work, but  is kept on standby.</a:t>
            </a:r>
          </a:p>
          <a:p>
            <a:endParaRPr lang="en-NZ" sz="38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374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Human Resource Planning</vt:lpstr>
      <vt:lpstr>Reasons for HR Planning</vt:lpstr>
      <vt:lpstr>HR Programmes</vt:lpstr>
      <vt:lpstr>Flexibility for the firm</vt:lpstr>
      <vt:lpstr>Part-time workers</vt:lpstr>
      <vt:lpstr>Temporary Workers </vt:lpstr>
      <vt:lpstr>Subcontracting - outsourcing</vt:lpstr>
      <vt:lpstr>Non- standard contracts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Planning</dc:title>
  <dc:creator>Tim Fisher</dc:creator>
  <cp:lastModifiedBy>Tim Fisher</cp:lastModifiedBy>
  <cp:revision>3</cp:revision>
  <dcterms:created xsi:type="dcterms:W3CDTF">2013-11-17T21:11:02Z</dcterms:created>
  <dcterms:modified xsi:type="dcterms:W3CDTF">2013-11-17T21:35:09Z</dcterms:modified>
</cp:coreProperties>
</file>